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41" d="100"/>
          <a:sy n="41" d="100"/>
        </p:scale>
        <p:origin x="2248" y="5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yuki nakayama" userId="54ffed36fd6f8d5a" providerId="LiveId" clId="{3229FF66-B017-46EB-B1F0-752F5B45B7A6}"/>
    <pc:docChg chg="undo custSel modSld">
      <pc:chgData name="takayuki nakayama" userId="54ffed36fd6f8d5a" providerId="LiveId" clId="{3229FF66-B017-46EB-B1F0-752F5B45B7A6}" dt="2025-10-09T05:35:32.778" v="195"/>
      <pc:docMkLst>
        <pc:docMk/>
      </pc:docMkLst>
      <pc:sldChg chg="addSp delSp modSp mod">
        <pc:chgData name="takayuki nakayama" userId="54ffed36fd6f8d5a" providerId="LiveId" clId="{3229FF66-B017-46EB-B1F0-752F5B45B7A6}" dt="2025-10-09T05:35:32.778" v="195"/>
        <pc:sldMkLst>
          <pc:docMk/>
          <pc:sldMk cId="3114767233" sldId="256"/>
        </pc:sldMkLst>
        <pc:spChg chg="mod ord">
          <ac:chgData name="takayuki nakayama" userId="54ffed36fd6f8d5a" providerId="LiveId" clId="{3229FF66-B017-46EB-B1F0-752F5B45B7A6}" dt="2025-10-09T05:35:09.969" v="193" actId="1076"/>
          <ac:spMkLst>
            <pc:docMk/>
            <pc:sldMk cId="3114767233" sldId="256"/>
            <ac:spMk id="2" creationId="{A62D808E-CE5B-6BC7-D9DE-B0A111D90A53}"/>
          </ac:spMkLst>
        </pc:spChg>
        <pc:spChg chg="mod">
          <ac:chgData name="takayuki nakayama" userId="54ffed36fd6f8d5a" providerId="LiveId" clId="{3229FF66-B017-46EB-B1F0-752F5B45B7A6}" dt="2025-10-09T05:33:29.306" v="161" actId="1076"/>
          <ac:spMkLst>
            <pc:docMk/>
            <pc:sldMk cId="3114767233" sldId="256"/>
            <ac:spMk id="3" creationId="{1E4E900F-18F7-C694-2E0A-9CCBD5EA4488}"/>
          </ac:spMkLst>
        </pc:spChg>
        <pc:spChg chg="mod">
          <ac:chgData name="takayuki nakayama" userId="54ffed36fd6f8d5a" providerId="LiveId" clId="{3229FF66-B017-46EB-B1F0-752F5B45B7A6}" dt="2025-10-09T05:33:35.977" v="166" actId="1076"/>
          <ac:spMkLst>
            <pc:docMk/>
            <pc:sldMk cId="3114767233" sldId="256"/>
            <ac:spMk id="5" creationId="{5A672F66-3FC4-8140-5D2E-EF406883BCBA}"/>
          </ac:spMkLst>
        </pc:spChg>
        <pc:spChg chg="add mod">
          <ac:chgData name="takayuki nakayama" userId="54ffed36fd6f8d5a" providerId="LiveId" clId="{3229FF66-B017-46EB-B1F0-752F5B45B7A6}" dt="2025-10-09T04:37:12.125" v="4" actId="1076"/>
          <ac:spMkLst>
            <pc:docMk/>
            <pc:sldMk cId="3114767233" sldId="256"/>
            <ac:spMk id="11" creationId="{994B215D-3323-04DF-AA55-177FA00F87FB}"/>
          </ac:spMkLst>
        </pc:spChg>
        <pc:spChg chg="add mod ord">
          <ac:chgData name="takayuki nakayama" userId="54ffed36fd6f8d5a" providerId="LiveId" clId="{3229FF66-B017-46EB-B1F0-752F5B45B7A6}" dt="2025-10-09T05:33:23.370" v="159" actId="1076"/>
          <ac:spMkLst>
            <pc:docMk/>
            <pc:sldMk cId="3114767233" sldId="256"/>
            <ac:spMk id="15" creationId="{F9F88940-CBA2-DE32-6BEA-990B08838289}"/>
          </ac:spMkLst>
        </pc:spChg>
        <pc:spChg chg="add mod ord">
          <ac:chgData name="takayuki nakayama" userId="54ffed36fd6f8d5a" providerId="LiveId" clId="{3229FF66-B017-46EB-B1F0-752F5B45B7A6}" dt="2025-10-09T05:34:47.696" v="187" actId="166"/>
          <ac:spMkLst>
            <pc:docMk/>
            <pc:sldMk cId="3114767233" sldId="256"/>
            <ac:spMk id="31" creationId="{E5F6231F-CEB6-6102-0A23-3718B0DFB4E5}"/>
          </ac:spMkLst>
        </pc:spChg>
        <pc:graphicFrameChg chg="add mod ord">
          <ac:chgData name="takayuki nakayama" userId="54ffed36fd6f8d5a" providerId="LiveId" clId="{3229FF66-B017-46EB-B1F0-752F5B45B7A6}" dt="2025-10-09T05:33:51.781" v="172" actId="1076"/>
          <ac:graphicFrameMkLst>
            <pc:docMk/>
            <pc:sldMk cId="3114767233" sldId="256"/>
            <ac:graphicFrameMk id="12" creationId="{6903D70B-16D3-46D6-0B26-8A723AB43CC1}"/>
          </ac:graphicFrameMkLst>
        </pc:graphicFrameChg>
        <pc:graphicFrameChg chg="add mod ord">
          <ac:chgData name="takayuki nakayama" userId="54ffed36fd6f8d5a" providerId="LiveId" clId="{3229FF66-B017-46EB-B1F0-752F5B45B7A6}" dt="2025-10-09T05:33:48.939" v="171" actId="1076"/>
          <ac:graphicFrameMkLst>
            <pc:docMk/>
            <pc:sldMk cId="3114767233" sldId="256"/>
            <ac:graphicFrameMk id="13" creationId="{13C499A9-2F77-7CA1-8CED-3CF3E6832625}"/>
          </ac:graphicFrameMkLst>
        </pc:graphicFrameChg>
        <pc:graphicFrameChg chg="add mod">
          <ac:chgData name="takayuki nakayama" userId="54ffed36fd6f8d5a" providerId="LiveId" clId="{3229FF66-B017-46EB-B1F0-752F5B45B7A6}" dt="2025-10-09T05:34:53.758" v="189" actId="14100"/>
          <ac:graphicFrameMkLst>
            <pc:docMk/>
            <pc:sldMk cId="3114767233" sldId="256"/>
            <ac:graphicFrameMk id="32" creationId="{B0BA3B3F-F0B8-10B5-B637-CECB489E6382}"/>
          </ac:graphicFrameMkLst>
        </pc:graphicFrameChg>
        <pc:graphicFrameChg chg="add mod">
          <ac:chgData name="takayuki nakayama" userId="54ffed36fd6f8d5a" providerId="LiveId" clId="{3229FF66-B017-46EB-B1F0-752F5B45B7A6}" dt="2025-10-09T05:35:32.778" v="195"/>
          <ac:graphicFrameMkLst>
            <pc:docMk/>
            <pc:sldMk cId="3114767233" sldId="256"/>
            <ac:graphicFrameMk id="33" creationId="{C946AF35-1765-EA66-25F3-9E0864A5BBC6}"/>
          </ac:graphicFrameMkLst>
        </pc:graphicFrameChg>
        <pc:picChg chg="add del mod">
          <ac:chgData name="takayuki nakayama" userId="54ffed36fd6f8d5a" providerId="LiveId" clId="{3229FF66-B017-46EB-B1F0-752F5B45B7A6}" dt="2025-10-09T05:28:27.525" v="69" actId="478"/>
          <ac:picMkLst>
            <pc:docMk/>
            <pc:sldMk cId="3114767233" sldId="256"/>
            <ac:picMk id="6" creationId="{BAE0A379-4E5D-AE38-B1C5-0DF87113E2D7}"/>
          </ac:picMkLst>
        </pc:picChg>
        <pc:picChg chg="add del mod">
          <ac:chgData name="takayuki nakayama" userId="54ffed36fd6f8d5a" providerId="LiveId" clId="{3229FF66-B017-46EB-B1F0-752F5B45B7A6}" dt="2025-10-09T05:29:23.631" v="88" actId="478"/>
          <ac:picMkLst>
            <pc:docMk/>
            <pc:sldMk cId="3114767233" sldId="256"/>
            <ac:picMk id="16" creationId="{E1C8E647-0E6D-F033-F202-A4774FA37C97}"/>
          </ac:picMkLst>
        </pc:picChg>
        <pc:picChg chg="add del mod">
          <ac:chgData name="takayuki nakayama" userId="54ffed36fd6f8d5a" providerId="LiveId" clId="{3229FF66-B017-46EB-B1F0-752F5B45B7A6}" dt="2025-10-09T05:32:29.269" v="114" actId="478"/>
          <ac:picMkLst>
            <pc:docMk/>
            <pc:sldMk cId="3114767233" sldId="256"/>
            <ac:picMk id="18" creationId="{48C242BB-401E-F4B2-94C6-468508342A6C}"/>
          </ac:picMkLst>
        </pc:picChg>
        <pc:picChg chg="add del mod">
          <ac:chgData name="takayuki nakayama" userId="54ffed36fd6f8d5a" providerId="LiveId" clId="{3229FF66-B017-46EB-B1F0-752F5B45B7A6}" dt="2025-10-09T05:30:25.269" v="92" actId="478"/>
          <ac:picMkLst>
            <pc:docMk/>
            <pc:sldMk cId="3114767233" sldId="256"/>
            <ac:picMk id="20" creationId="{1290444B-DC8E-2AE8-3C0E-6C652C01F194}"/>
          </ac:picMkLst>
        </pc:picChg>
        <pc:picChg chg="add del mod">
          <ac:chgData name="takayuki nakayama" userId="54ffed36fd6f8d5a" providerId="LiveId" clId="{3229FF66-B017-46EB-B1F0-752F5B45B7A6}" dt="2025-10-09T05:28:25.682" v="67" actId="478"/>
          <ac:picMkLst>
            <pc:docMk/>
            <pc:sldMk cId="3114767233" sldId="256"/>
            <ac:picMk id="22" creationId="{65B381BB-78F9-6AD0-A365-5FB3803A9686}"/>
          </ac:picMkLst>
        </pc:picChg>
        <pc:picChg chg="add del mod ord">
          <ac:chgData name="takayuki nakayama" userId="54ffed36fd6f8d5a" providerId="LiveId" clId="{3229FF66-B017-46EB-B1F0-752F5B45B7A6}" dt="2025-10-09T05:33:59.530" v="173" actId="478"/>
          <ac:picMkLst>
            <pc:docMk/>
            <pc:sldMk cId="3114767233" sldId="256"/>
            <ac:picMk id="24" creationId="{67B14480-EEB4-E4D4-2D81-CB25182493D2}"/>
          </ac:picMkLst>
        </pc:picChg>
        <pc:picChg chg="add del mod">
          <ac:chgData name="takayuki nakayama" userId="54ffed36fd6f8d5a" providerId="LiveId" clId="{3229FF66-B017-46EB-B1F0-752F5B45B7A6}" dt="2025-10-09T05:32:42.667" v="121" actId="478"/>
          <ac:picMkLst>
            <pc:docMk/>
            <pc:sldMk cId="3114767233" sldId="256"/>
            <ac:picMk id="26" creationId="{FE1E99E8-46E4-935A-AB3F-AEB31CB60B01}"/>
          </ac:picMkLst>
        </pc:picChg>
        <pc:picChg chg="add mod ord">
          <ac:chgData name="takayuki nakayama" userId="54ffed36fd6f8d5a" providerId="LiveId" clId="{3229FF66-B017-46EB-B1F0-752F5B45B7A6}" dt="2025-10-09T05:34:42.198" v="186" actId="1076"/>
          <ac:picMkLst>
            <pc:docMk/>
            <pc:sldMk cId="3114767233" sldId="256"/>
            <ac:picMk id="27" creationId="{9B8CAEBF-4448-B774-AEA0-619403788400}"/>
          </ac:picMkLst>
        </pc:picChg>
        <pc:picChg chg="add mod">
          <ac:chgData name="takayuki nakayama" userId="54ffed36fd6f8d5a" providerId="LiveId" clId="{3229FF66-B017-46EB-B1F0-752F5B45B7A6}" dt="2025-10-09T05:35:27.919" v="194" actId="1076"/>
          <ac:picMkLst>
            <pc:docMk/>
            <pc:sldMk cId="3114767233" sldId="256"/>
            <ac:picMk id="28" creationId="{FC66E5C3-439E-4467-EC45-D25F3A455F24}"/>
          </ac:picMkLst>
        </pc:picChg>
        <pc:picChg chg="add mod ord">
          <ac:chgData name="takayuki nakayama" userId="54ffed36fd6f8d5a" providerId="LiveId" clId="{3229FF66-B017-46EB-B1F0-752F5B45B7A6}" dt="2025-10-09T05:34:58.803" v="190" actId="166"/>
          <ac:picMkLst>
            <pc:docMk/>
            <pc:sldMk cId="3114767233" sldId="256"/>
            <ac:picMk id="29" creationId="{C00CD7D3-19D7-1A85-5668-0043420CEE03}"/>
          </ac:picMkLst>
        </pc:picChg>
        <pc:picChg chg="add mod ord">
          <ac:chgData name="takayuki nakayama" userId="54ffed36fd6f8d5a" providerId="LiveId" clId="{3229FF66-B017-46EB-B1F0-752F5B45B7A6}" dt="2025-10-09T05:35:00.693" v="191" actId="166"/>
          <ac:picMkLst>
            <pc:docMk/>
            <pc:sldMk cId="3114767233" sldId="256"/>
            <ac:picMk id="30" creationId="{47EB0EC6-CA2A-53E2-32E5-BEB8FCA599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12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44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2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85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2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61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45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42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91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04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0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C7A94-3EC6-4479-9F78-7FB2962C0CD5}" type="datetimeFigureOut">
              <a:rPr kumimoji="1" lang="ja-JP" altLang="en-US" smtClean="0"/>
              <a:t>2025/10/9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A6645-A001-4EAF-A9C3-70DC309E8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34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12" Type="http://schemas.openxmlformats.org/officeDocument/2006/relationships/image" Target="../media/image8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7.emf"/><Relationship Id="rId5" Type="http://schemas.openxmlformats.org/officeDocument/2006/relationships/image" Target="../media/image3.jp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jpg"/><Relationship Id="rId9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オブジェクト 31">
            <a:extLst>
              <a:ext uri="{FF2B5EF4-FFF2-40B4-BE49-F238E27FC236}">
                <a16:creationId xmlns:a16="http://schemas.microsoft.com/office/drawing/2014/main" id="{B0BA3B3F-F0B8-10B5-B637-CECB489E63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483382"/>
              </p:ext>
            </p:extLst>
          </p:nvPr>
        </p:nvGraphicFramePr>
        <p:xfrm>
          <a:off x="2043656" y="803906"/>
          <a:ext cx="4021784" cy="5686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9270913" imgH="13106261" progId="Acrobat.Document.DC">
                  <p:embed/>
                </p:oleObj>
              </mc:Choice>
              <mc:Fallback>
                <p:oleObj name="Acrobat Document" r:id="rId2" imgW="9270913" imgH="13106261" progId="Acrobat.Document.DC">
                  <p:embed/>
                  <p:pic>
                    <p:nvPicPr>
                      <p:cNvPr id="32" name="オブジェクト 31">
                        <a:extLst>
                          <a:ext uri="{FF2B5EF4-FFF2-40B4-BE49-F238E27FC236}">
                            <a16:creationId xmlns:a16="http://schemas.microsoft.com/office/drawing/2014/main" id="{B0BA3B3F-F0B8-10B5-B637-CECB489E63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3656" y="803906"/>
                        <a:ext cx="4021784" cy="5686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B50A1C9-19A1-210D-C04D-ECF5C64EA648}"/>
              </a:ext>
            </a:extLst>
          </p:cNvPr>
          <p:cNvSpPr/>
          <p:nvPr/>
        </p:nvSpPr>
        <p:spPr>
          <a:xfrm>
            <a:off x="2893692" y="4386020"/>
            <a:ext cx="2007421" cy="995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E4E900F-18F7-C694-2E0A-9CCBD5EA4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947" y="8260488"/>
            <a:ext cx="5829300" cy="1627753"/>
          </a:xfrm>
        </p:spPr>
        <p:txBody>
          <a:bodyPr>
            <a:normAutofit fontScale="92500" lnSpcReduction="10000"/>
          </a:bodyPr>
          <a:lstStyle/>
          <a:p>
            <a:pPr marL="541020" indent="-311785" algn="just"/>
            <a:endParaRPr lang="en-US" altLang="ja-JP" kern="100" dirty="0">
              <a:latin typeface="Century" panose="02040604050505020304" pitchFamily="18" charset="0"/>
              <a:ea typeface="BIZ UDPゴシック" panose="020B0400000000000000" pitchFamily="50" charset="-128"/>
              <a:cs typeface="Times New Roman" panose="02020603050405020304" pitchFamily="18" charset="0"/>
            </a:endParaRPr>
          </a:p>
          <a:p>
            <a:pPr marL="541020" indent="-311785" algn="just"/>
            <a:r>
              <a:rPr lang="ja-JP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主催 ： 新里ねぎ生産組合</a:t>
            </a:r>
            <a:endParaRPr lang="ja-JP" altLang="ja-JP" sz="1600" kern="100" dirty="0"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541020" indent="-311785" algn="just"/>
            <a:r>
              <a:rPr lang="ja-JP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主管 ： ひとのてカンパニー</a:t>
            </a:r>
            <a:endParaRPr lang="ja-JP" altLang="ja-JP" sz="1600" kern="100" dirty="0"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541020" indent="-311785" algn="just"/>
            <a:r>
              <a:rPr lang="ja-JP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共催 ： 株式会社ファーマーズ・フォレスト</a:t>
            </a:r>
            <a:endParaRPr lang="ja-JP" altLang="ja-JP" sz="1600" kern="100" dirty="0"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541020" indent="-311785" algn="just"/>
            <a:r>
              <a:rPr lang="ja-JP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後援　　日進市、宇都宮市、鹿沼市</a:t>
            </a:r>
            <a:r>
              <a:rPr lang="ja-JP" altLang="en-US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、</a:t>
            </a:r>
            <a:endParaRPr lang="ja-JP" altLang="ja-JP" sz="1600" kern="100" dirty="0"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672F66-3FC4-8140-5D2E-EF406883BCBA}"/>
              </a:ext>
            </a:extLst>
          </p:cNvPr>
          <p:cNvSpPr txBox="1"/>
          <p:nvPr/>
        </p:nvSpPr>
        <p:spPr>
          <a:xfrm>
            <a:off x="513060" y="7478518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020" indent="-311785" algn="just">
              <a:buNone/>
            </a:pP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2025</a:t>
            </a: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年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11</a:t>
            </a: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月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22</a:t>
            </a: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～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24</a:t>
            </a: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日（土～月・祝）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9:00</a:t>
            </a: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～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18:00</a:t>
            </a:r>
          </a:p>
          <a:p>
            <a:pPr marL="541020" indent="-311785" algn="just">
              <a:buNone/>
            </a:pPr>
            <a:r>
              <a:rPr lang="ja-JP" altLang="en-US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　　　　　　　　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25</a:t>
            </a: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日（火）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10:00</a:t>
            </a: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～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12:00</a:t>
            </a:r>
          </a:p>
          <a:p>
            <a:pPr marL="541020" indent="-311785" algn="just">
              <a:buNone/>
            </a:pPr>
            <a:r>
              <a:rPr lang="ja-JP" altLang="en-US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会場：道の駅マチテラス日進（</a:t>
            </a:r>
            <a:r>
              <a:rPr lang="zh-TW" altLang="en-US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愛知県日進市本郷町前田</a:t>
            </a:r>
            <a:r>
              <a:rPr lang="en-US" altLang="zh-TW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33</a:t>
            </a:r>
            <a:r>
              <a:rPr lang="ja-JP" altLang="en-US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ja-JP" altLang="ja-JP" sz="16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2D685B-2845-02BF-214E-32D5D2AC7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0" t="87439" b="7451"/>
          <a:stretch>
            <a:fillRect/>
          </a:stretch>
        </p:blipFill>
        <p:spPr>
          <a:xfrm>
            <a:off x="5117267" y="9214066"/>
            <a:ext cx="2075195" cy="67417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CFC967-1C01-14A7-86C7-640B99B73562}"/>
              </a:ext>
            </a:extLst>
          </p:cNvPr>
          <p:cNvSpPr/>
          <p:nvPr/>
        </p:nvSpPr>
        <p:spPr>
          <a:xfrm>
            <a:off x="5117267" y="8448343"/>
            <a:ext cx="886309" cy="641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/>
              <a:t>マチテラス日進のロゴ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464C3C-A871-1B41-2905-E80C7DCE7365}"/>
              </a:ext>
            </a:extLst>
          </p:cNvPr>
          <p:cNvSpPr/>
          <p:nvPr/>
        </p:nvSpPr>
        <p:spPr>
          <a:xfrm>
            <a:off x="6208444" y="9307054"/>
            <a:ext cx="746825" cy="488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/>
              <a:t>日進市ロゴ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382B7BB-C3A6-7E63-BC56-EF0E9C8D7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25" t="87439" r="4006" b="8423"/>
          <a:stretch>
            <a:fillRect/>
          </a:stretch>
        </p:blipFill>
        <p:spPr>
          <a:xfrm>
            <a:off x="6208444" y="8448342"/>
            <a:ext cx="746825" cy="68658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00CD7D3-19D7-1A85-5668-0043420CE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6" t="6274" r="14225" b="41188"/>
          <a:stretch>
            <a:fillRect/>
          </a:stretch>
        </p:blipFill>
        <p:spPr>
          <a:xfrm>
            <a:off x="207342" y="58702"/>
            <a:ext cx="1719286" cy="3885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47EB0EC6-CA2A-53E2-32E5-BEB8FCA59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79" t="26701" r="24225" b="-203"/>
          <a:stretch>
            <a:fillRect/>
          </a:stretch>
        </p:blipFill>
        <p:spPr>
          <a:xfrm>
            <a:off x="5681520" y="0"/>
            <a:ext cx="1808969" cy="408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62D808E-CE5B-6BC7-D9DE-B0A111D9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096" y="341778"/>
            <a:ext cx="5262151" cy="116237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ja-JP" altLang="ja-JP" sz="3600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栃木県の「</a:t>
            </a:r>
            <a:r>
              <a:rPr lang="en-US" altLang="ja-JP" sz="3600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GI</a:t>
            </a:r>
            <a:r>
              <a:rPr lang="ja-JP" altLang="ja-JP" sz="3600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産品」フェア</a:t>
            </a:r>
            <a:br>
              <a:rPr lang="en-US" altLang="ja-JP" sz="3600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</a:br>
            <a:r>
              <a:rPr lang="ja-JP" altLang="en-US" sz="3200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～新里ねぎと鹿沼在来そば～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921062-34C1-5EA3-6CEB-AD29C6635856}"/>
              </a:ext>
            </a:extLst>
          </p:cNvPr>
          <p:cNvSpPr/>
          <p:nvPr/>
        </p:nvSpPr>
        <p:spPr>
          <a:xfrm>
            <a:off x="2043656" y="5335027"/>
            <a:ext cx="3457068" cy="1505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9B8CAEBF-4448-B774-AEA0-619403788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259" r="5405" b="17277"/>
          <a:stretch>
            <a:fillRect/>
          </a:stretch>
        </p:blipFill>
        <p:spPr>
          <a:xfrm>
            <a:off x="511444" y="5163639"/>
            <a:ext cx="2694737" cy="2014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オブジェクト 11">
            <a:extLst>
              <a:ext uri="{FF2B5EF4-FFF2-40B4-BE49-F238E27FC236}">
                <a16:creationId xmlns:a16="http://schemas.microsoft.com/office/drawing/2014/main" id="{6903D70B-16D3-46D6-0B26-8A723AB43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973664"/>
              </p:ext>
            </p:extLst>
          </p:nvPr>
        </p:nvGraphicFramePr>
        <p:xfrm>
          <a:off x="4394036" y="3943958"/>
          <a:ext cx="1096041" cy="155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8" imgW="10693175" imgH="15138308" progId="Acrobat.Document.DC">
                  <p:embed/>
                </p:oleObj>
              </mc:Choice>
              <mc:Fallback>
                <p:oleObj name="Acrobat Document" r:id="rId8" imgW="10693175" imgH="15138308" progId="Acrobat.Document.DC">
                  <p:embed/>
                  <p:pic>
                    <p:nvPicPr>
                      <p:cNvPr id="12" name="オブジェクト 11">
                        <a:extLst>
                          <a:ext uri="{FF2B5EF4-FFF2-40B4-BE49-F238E27FC236}">
                            <a16:creationId xmlns:a16="http://schemas.microsoft.com/office/drawing/2014/main" id="{6903D70B-16D3-46D6-0B26-8A723AB43C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94036" y="3943958"/>
                        <a:ext cx="1096041" cy="1551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88940-CBA2-DE32-6BEA-990B08838289}"/>
              </a:ext>
            </a:extLst>
          </p:cNvPr>
          <p:cNvSpPr txBox="1"/>
          <p:nvPr/>
        </p:nvSpPr>
        <p:spPr>
          <a:xfrm>
            <a:off x="5289921" y="4069590"/>
            <a:ext cx="2065542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41020" indent="-311785" algn="just">
              <a:buNone/>
            </a:pP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【</a:t>
            </a:r>
            <a:r>
              <a:rPr lang="ja-JP" altLang="en-US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パネル展示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】</a:t>
            </a:r>
          </a:p>
          <a:p>
            <a:pPr marL="541020" indent="-311785" algn="just">
              <a:buNone/>
            </a:pP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多目的室前通路</a:t>
            </a:r>
            <a:endParaRPr lang="en-US" altLang="ja-JP" sz="1800" kern="100" dirty="0">
              <a:effectLst/>
              <a:latin typeface="Century" panose="02040604050505020304" pitchFamily="18" charset="0"/>
              <a:ea typeface="BIZ UDPゴシック" panose="020B0400000000000000" pitchFamily="50" charset="-128"/>
              <a:cs typeface="Times New Roman" panose="02020603050405020304" pitchFamily="18" charset="0"/>
            </a:endParaRPr>
          </a:p>
          <a:p>
            <a:pPr marL="541020" indent="-311785" algn="just">
              <a:buNone/>
            </a:pP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（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11/22</a:t>
            </a: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～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25</a:t>
            </a:r>
            <a:r>
              <a:rPr lang="ja-JP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ja-JP" altLang="ja-JP" sz="16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94B215D-3323-04DF-AA55-177FA00F87FB}"/>
              </a:ext>
            </a:extLst>
          </p:cNvPr>
          <p:cNvSpPr txBox="1"/>
          <p:nvPr/>
        </p:nvSpPr>
        <p:spPr>
          <a:xfrm>
            <a:off x="2893692" y="6586779"/>
            <a:ext cx="6858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020" indent="-311785" algn="just">
              <a:buNone/>
            </a:pPr>
            <a:r>
              <a:rPr lang="ja-JP" altLang="ja-JP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多目的室（</a:t>
            </a:r>
            <a:r>
              <a:rPr lang="en-US" altLang="ja-JP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11/25</a:t>
            </a:r>
            <a:r>
              <a:rPr lang="ja-JP" altLang="ja-JP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）</a:t>
            </a:r>
            <a:r>
              <a:rPr lang="ja-JP" altLang="en-US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：</a:t>
            </a:r>
            <a:endParaRPr lang="en-US" altLang="ja-JP" sz="1600" kern="100" dirty="0">
              <a:effectLst/>
              <a:latin typeface="Century" panose="02040604050505020304" pitchFamily="18" charset="0"/>
              <a:ea typeface="BIZ UDPゴシック" panose="020B0400000000000000" pitchFamily="50" charset="-128"/>
              <a:cs typeface="Times New Roman" panose="02020603050405020304" pitchFamily="18" charset="0"/>
            </a:endParaRPr>
          </a:p>
          <a:p>
            <a:pPr marL="541020" indent="-311785" algn="just">
              <a:buNone/>
            </a:pPr>
            <a:r>
              <a:rPr lang="ja-JP" altLang="en-US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新里ねぎ生産組合の講演</a:t>
            </a:r>
            <a:r>
              <a:rPr lang="ja-JP" altLang="en-US" sz="1600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および</a:t>
            </a:r>
            <a:r>
              <a:rPr lang="ja-JP" altLang="en-US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交流会</a:t>
            </a:r>
            <a:endParaRPr lang="en-US" altLang="ja-JP" sz="1600" kern="100" dirty="0">
              <a:effectLst/>
              <a:latin typeface="Century" panose="02040604050505020304" pitchFamily="18" charset="0"/>
              <a:ea typeface="BIZ UDPゴシック" panose="020B0400000000000000" pitchFamily="50" charset="-128"/>
              <a:cs typeface="Times New Roman" panose="02020603050405020304" pitchFamily="18" charset="0"/>
            </a:endParaRPr>
          </a:p>
          <a:p>
            <a:pPr marL="541020" indent="-311785" algn="just">
              <a:buNone/>
            </a:pPr>
            <a:r>
              <a:rPr lang="en-US" altLang="ja-JP" sz="1600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ja-JP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定員</a:t>
            </a:r>
            <a:r>
              <a:rPr lang="ja-JP" altLang="en-US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：</a:t>
            </a:r>
            <a:r>
              <a:rPr lang="en-US" altLang="ja-JP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50</a:t>
            </a:r>
            <a:r>
              <a:rPr lang="ja-JP" altLang="ja-JP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名程度</a:t>
            </a:r>
            <a:r>
              <a:rPr lang="ja-JP" altLang="en-US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（当日参加可）、申込不要、無料</a:t>
            </a:r>
            <a:r>
              <a:rPr lang="en-US" altLang="ja-JP" sz="1600" kern="100" dirty="0">
                <a:effectLst/>
                <a:latin typeface="BIZ UDPゴシック" panose="020B0400000000000000" pitchFamily="50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 </a:t>
            </a:r>
            <a:endParaRPr lang="ja-JP" altLang="ja-JP" sz="14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13" name="オブジェクト 12">
            <a:extLst>
              <a:ext uri="{FF2B5EF4-FFF2-40B4-BE49-F238E27FC236}">
                <a16:creationId xmlns:a16="http://schemas.microsoft.com/office/drawing/2014/main" id="{13C499A9-2F77-7CA1-8CED-3CF3E68326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914300"/>
              </p:ext>
            </p:extLst>
          </p:nvPr>
        </p:nvGraphicFramePr>
        <p:xfrm>
          <a:off x="4155401" y="4961410"/>
          <a:ext cx="1096041" cy="155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0" imgW="10693175" imgH="15138308" progId="Acrobat.Document.DC">
                  <p:embed/>
                </p:oleObj>
              </mc:Choice>
              <mc:Fallback>
                <p:oleObj name="Acrobat Document" r:id="rId10" imgW="10693175" imgH="15138308" progId="Acrobat.Document.DC">
                  <p:embed/>
                  <p:pic>
                    <p:nvPicPr>
                      <p:cNvPr id="13" name="オブジェクト 12">
                        <a:extLst>
                          <a:ext uri="{FF2B5EF4-FFF2-40B4-BE49-F238E27FC236}">
                            <a16:creationId xmlns:a16="http://schemas.microsoft.com/office/drawing/2014/main" id="{13C499A9-2F77-7CA1-8CED-3CF3E68326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55401" y="4961410"/>
                        <a:ext cx="1096041" cy="1551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楕円 5">
            <a:extLst>
              <a:ext uri="{FF2B5EF4-FFF2-40B4-BE49-F238E27FC236}">
                <a16:creationId xmlns:a16="http://schemas.microsoft.com/office/drawing/2014/main" id="{97E582A7-5A71-A15E-4D43-02719251AE8E}"/>
              </a:ext>
            </a:extLst>
          </p:cNvPr>
          <p:cNvSpPr/>
          <p:nvPr/>
        </p:nvSpPr>
        <p:spPr>
          <a:xfrm>
            <a:off x="6710766" y="5868795"/>
            <a:ext cx="46495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4C4910F-B19A-220E-A73E-06531C2E78BD}"/>
              </a:ext>
            </a:extLst>
          </p:cNvPr>
          <p:cNvSpPr/>
          <p:nvPr/>
        </p:nvSpPr>
        <p:spPr>
          <a:xfrm>
            <a:off x="5562717" y="5247765"/>
            <a:ext cx="1766966" cy="1488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972D59C-BD97-B117-D26F-5798B0B3E770}"/>
              </a:ext>
            </a:extLst>
          </p:cNvPr>
          <p:cNvCxnSpPr>
            <a:stCxn id="14" idx="6"/>
          </p:cNvCxnSpPr>
          <p:nvPr/>
        </p:nvCxnSpPr>
        <p:spPr>
          <a:xfrm>
            <a:off x="7329683" y="5992125"/>
            <a:ext cx="1891808" cy="96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310F7C-4E5D-FF6B-5C7A-B86AE42CBA65}"/>
              </a:ext>
            </a:extLst>
          </p:cNvPr>
          <p:cNvSpPr txBox="1"/>
          <p:nvPr/>
        </p:nvSpPr>
        <p:spPr>
          <a:xfrm>
            <a:off x="7835068" y="7093956"/>
            <a:ext cx="4408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020" indent="-311785" algn="just">
              <a:buNone/>
            </a:pPr>
            <a:r>
              <a:rPr lang="ja-JP" altLang="en-US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新里ねぎ生産組合</a:t>
            </a:r>
            <a:endParaRPr lang="en-US" altLang="ja-JP" sz="1600" kern="100" dirty="0">
              <a:effectLst/>
              <a:latin typeface="Century" panose="02040604050505020304" pitchFamily="18" charset="0"/>
              <a:ea typeface="BIZ UDPゴシック" panose="020B0400000000000000" pitchFamily="50" charset="-128"/>
              <a:cs typeface="Times New Roman" panose="02020603050405020304" pitchFamily="18" charset="0"/>
            </a:endParaRPr>
          </a:p>
          <a:p>
            <a:pPr marL="541020" indent="-311785" algn="just">
              <a:buNone/>
            </a:pPr>
            <a:r>
              <a:rPr lang="ja-JP" altLang="en-US" sz="16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の顔写真（麦島組合長と松本副組合長）</a:t>
            </a:r>
            <a:endParaRPr lang="ja-JP" altLang="ja-JP" sz="14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5F6231F-CEB6-6102-0A23-3718B0DFB4E5}"/>
              </a:ext>
            </a:extLst>
          </p:cNvPr>
          <p:cNvSpPr txBox="1"/>
          <p:nvPr/>
        </p:nvSpPr>
        <p:spPr>
          <a:xfrm>
            <a:off x="549947" y="3943958"/>
            <a:ext cx="2864426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41020" indent="-311785" algn="just">
              <a:buNone/>
            </a:pP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【</a:t>
            </a:r>
            <a:r>
              <a:rPr lang="ja-JP" altLang="en-US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物販</a:t>
            </a:r>
            <a:r>
              <a:rPr lang="en-US" altLang="ja-JP" sz="1800" kern="100" dirty="0">
                <a:effectLst/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】</a:t>
            </a:r>
          </a:p>
          <a:p>
            <a:pPr marL="541020" indent="-311785" algn="just">
              <a:buNone/>
            </a:pPr>
            <a:r>
              <a:rPr lang="ja-JP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直売所（</a:t>
            </a:r>
            <a:r>
              <a:rPr lang="en-US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11/22</a:t>
            </a:r>
            <a:r>
              <a:rPr lang="ja-JP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～</a:t>
            </a:r>
            <a:r>
              <a:rPr lang="en-US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24</a:t>
            </a:r>
            <a:r>
              <a:rPr lang="ja-JP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）</a:t>
            </a:r>
            <a:r>
              <a:rPr lang="ja-JP" altLang="en-US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：</a:t>
            </a:r>
            <a:endParaRPr lang="en-US" altLang="ja-JP" kern="100" dirty="0">
              <a:latin typeface="Century" panose="02040604050505020304" pitchFamily="18" charset="0"/>
              <a:ea typeface="BIZ UDPゴシック" panose="020B0400000000000000" pitchFamily="50" charset="-128"/>
              <a:cs typeface="Times New Roman" panose="02020603050405020304" pitchFamily="18" charset="0"/>
            </a:endParaRPr>
          </a:p>
          <a:p>
            <a:pPr marL="541020" indent="-311785" algn="just">
              <a:buNone/>
            </a:pPr>
            <a:r>
              <a:rPr lang="ja-JP" altLang="en-US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新里ねぎ等の販売</a:t>
            </a:r>
            <a:endParaRPr lang="en-US" altLang="ja-JP" kern="100" dirty="0">
              <a:latin typeface="Century" panose="02040604050505020304" pitchFamily="18" charset="0"/>
              <a:ea typeface="BIZ UDPゴシック" panose="020B0400000000000000" pitchFamily="50" charset="-128"/>
              <a:cs typeface="Times New Roman" panose="02020603050405020304" pitchFamily="18" charset="0"/>
            </a:endParaRPr>
          </a:p>
          <a:p>
            <a:pPr marL="541020" indent="-311785" algn="just">
              <a:buNone/>
            </a:pPr>
            <a:r>
              <a:rPr lang="en-US" altLang="ja-JP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kern="100" dirty="0">
                <a:latin typeface="Century" panose="02040604050505020304" pitchFamily="18" charset="0"/>
                <a:ea typeface="BIZ UDPゴシック" panose="020B0400000000000000" pitchFamily="50" charset="-128"/>
                <a:cs typeface="Times New Roman" panose="02020603050405020304" pitchFamily="18" charset="0"/>
              </a:rPr>
              <a:t>数量限定</a:t>
            </a:r>
            <a:endParaRPr lang="ja-JP" altLang="ja-JP" sz="16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FC66E5C3-439E-4467-EC45-D25F3A455F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80" y="4835270"/>
            <a:ext cx="1525598" cy="1017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楕円 18">
            <a:extLst>
              <a:ext uri="{FF2B5EF4-FFF2-40B4-BE49-F238E27FC236}">
                <a16:creationId xmlns:a16="http://schemas.microsoft.com/office/drawing/2014/main" id="{E46CB67B-1546-872E-0034-5595E1FA95C8}"/>
              </a:ext>
            </a:extLst>
          </p:cNvPr>
          <p:cNvSpPr/>
          <p:nvPr/>
        </p:nvSpPr>
        <p:spPr>
          <a:xfrm>
            <a:off x="2658382" y="5737368"/>
            <a:ext cx="1174356" cy="851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そばの麺</a:t>
            </a:r>
          </a:p>
        </p:txBody>
      </p:sp>
    </p:spTree>
    <p:extLst>
      <p:ext uri="{BB962C8B-B14F-4D97-AF65-F5344CB8AC3E}">
        <p14:creationId xmlns:p14="http://schemas.microsoft.com/office/powerpoint/2010/main" val="3114767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</TotalTime>
  <Words>164</Words>
  <Application>Microsoft Office PowerPoint</Application>
  <PresentationFormat>A4 210 x 297 mm</PresentationFormat>
  <Paragraphs>24</Paragraphs>
  <Slides>1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BIZ UDPゴシック</vt:lpstr>
      <vt:lpstr>Arial</vt:lpstr>
      <vt:lpstr>Calibri</vt:lpstr>
      <vt:lpstr>Calibri Light</vt:lpstr>
      <vt:lpstr>Century</vt:lpstr>
      <vt:lpstr>Office テーマ</vt:lpstr>
      <vt:lpstr>Acrobat Document</vt:lpstr>
      <vt:lpstr>栃木県の「GI産品」フェア ～新里ねぎと鹿沼在来そば～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takayuki nakayama</dc:creator>
  <cp:lastModifiedBy>takayuki nakayama</cp:lastModifiedBy>
  <cp:revision>2</cp:revision>
  <dcterms:created xsi:type="dcterms:W3CDTF">2025-10-09T04:26:21Z</dcterms:created>
  <dcterms:modified xsi:type="dcterms:W3CDTF">2025-10-09T11:05:04Z</dcterms:modified>
</cp:coreProperties>
</file>